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>
        <p:scale>
          <a:sx n="125" d="100"/>
          <a:sy n="125" d="100"/>
        </p:scale>
        <p:origin x="29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7468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134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8789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07784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23389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55366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0610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3112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9517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2688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3361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9425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4862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535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795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9652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D46FE-3799-4C1D-819F-78CD5549590D}" type="datetimeFigureOut">
              <a:rPr lang="ru-RU" smtClean="0"/>
              <a:t>27.04.2024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2224A25-2A04-49E1-A583-39EC535DFAD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787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1684916" y="47351"/>
            <a:ext cx="682270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Презентации сайта </a:t>
            </a:r>
          </a:p>
          <a:p>
            <a:pPr algn="ctr"/>
            <a:r>
              <a:rPr lang="ru-RU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для садоводов</a:t>
            </a:r>
            <a:endParaRPr lang="ru-RU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217247" y="1801677"/>
            <a:ext cx="45881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«Во саду ли»</a:t>
            </a:r>
            <a:endParaRPr lang="ru-RU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-50683" y="5307985"/>
            <a:ext cx="6427099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ru-RU" sz="2800" b="1" cap="none" spc="0" dirty="0" smtClean="0">
                <a:ln/>
                <a:solidFill>
                  <a:schemeClr val="accent3"/>
                </a:solidFill>
                <a:effectLst/>
              </a:rPr>
              <a:t>Автор Умрихина Екатерина</a:t>
            </a:r>
            <a:endParaRPr lang="ru-RU" sz="28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58373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29620" y="478845"/>
            <a:ext cx="44149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Идея сайта: </a:t>
            </a:r>
            <a:endParaRPr lang="ru-RU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13360" y="1546753"/>
            <a:ext cx="6427099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ru-RU" sz="2800" b="1" cap="none" spc="0" dirty="0" smtClean="0">
                <a:ln/>
                <a:solidFill>
                  <a:schemeClr val="accent3"/>
                </a:solidFill>
                <a:effectLst/>
              </a:rPr>
              <a:t>Площадка для обмена опытом между садоводами </a:t>
            </a:r>
            <a:r>
              <a:rPr lang="ru-RU" sz="2800" b="1" cap="none" spc="0" dirty="0" err="1" smtClean="0">
                <a:ln/>
                <a:solidFill>
                  <a:schemeClr val="accent3"/>
                </a:solidFill>
                <a:effectLst/>
              </a:rPr>
              <a:t>огродниками</a:t>
            </a:r>
            <a:endParaRPr lang="ru-RU" sz="28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777022" y="2697789"/>
            <a:ext cx="65277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Основные задачи: </a:t>
            </a:r>
            <a:endParaRPr lang="ru-RU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133601" y="4131457"/>
            <a:ext cx="7720408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ru-RU" sz="2800" b="1" cap="none" spc="0" dirty="0" smtClean="0">
                <a:ln/>
                <a:solidFill>
                  <a:schemeClr val="accent3"/>
                </a:solidFill>
                <a:effectLst/>
              </a:rPr>
              <a:t>Создание чата для обмена фотографиями и </a:t>
            </a:r>
            <a:r>
              <a:rPr lang="ru-RU" sz="2800" b="1" cap="none" spc="0" dirty="0" err="1" smtClean="0">
                <a:ln/>
                <a:solidFill>
                  <a:schemeClr val="accent3"/>
                </a:solidFill>
                <a:effectLst/>
              </a:rPr>
              <a:t>коментариями</a:t>
            </a:r>
            <a:endParaRPr lang="ru-RU" sz="2800" b="1" cap="none" spc="0" dirty="0" smtClean="0">
              <a:ln/>
              <a:solidFill>
                <a:schemeClr val="accent3"/>
              </a:solidFill>
              <a:effectLst/>
            </a:endParaRPr>
          </a:p>
          <a:p>
            <a:pPr algn="ctr"/>
            <a:r>
              <a:rPr lang="ru-RU" sz="2800" b="1" dirty="0" smtClean="0">
                <a:ln/>
                <a:solidFill>
                  <a:schemeClr val="accent3"/>
                </a:solidFill>
              </a:rPr>
              <a:t>Создание личных кабинетов</a:t>
            </a:r>
          </a:p>
          <a:p>
            <a:pPr algn="ctr"/>
            <a:r>
              <a:rPr lang="ru-RU" sz="2800" b="1" cap="none" spc="0" dirty="0" smtClean="0">
                <a:ln/>
                <a:solidFill>
                  <a:schemeClr val="accent3"/>
                </a:solidFill>
                <a:effectLst/>
              </a:rPr>
              <a:t>Создание информационной базы для садоводов по </a:t>
            </a:r>
            <a:r>
              <a:rPr lang="ru-RU" sz="2800" b="1" cap="none" spc="0" dirty="0" err="1" smtClean="0">
                <a:ln/>
                <a:solidFill>
                  <a:schemeClr val="accent3"/>
                </a:solidFill>
                <a:effectLst/>
              </a:rPr>
              <a:t>раздым</a:t>
            </a:r>
            <a:r>
              <a:rPr lang="ru-RU" sz="2800" b="1" cap="none" spc="0" dirty="0" smtClean="0">
                <a:ln/>
                <a:solidFill>
                  <a:schemeClr val="accent3"/>
                </a:solidFill>
                <a:effectLst/>
              </a:rPr>
              <a:t> растениям  </a:t>
            </a:r>
            <a:endParaRPr lang="ru-RU" sz="28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864676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944142" y="-67059"/>
            <a:ext cx="64732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Интерфейс сайта: </a:t>
            </a:r>
            <a:endParaRPr lang="ru-RU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41" y="687695"/>
            <a:ext cx="5716695" cy="317875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41" y="3866448"/>
            <a:ext cx="5673799" cy="28724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1188" y="3622444"/>
            <a:ext cx="5377961" cy="189443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8516" y="768093"/>
            <a:ext cx="5413751" cy="27188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86886" y="5652412"/>
            <a:ext cx="3081498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b="1" dirty="0" smtClean="0">
                <a:ln/>
                <a:solidFill>
                  <a:schemeClr val="accent3"/>
                </a:solidFill>
              </a:rPr>
              <a:t>Есть возможность зарегистрироваться и авторизоваться</a:t>
            </a:r>
            <a:endParaRPr lang="ru-RU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49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t="7316" r="27238"/>
          <a:stretch/>
        </p:blipFill>
        <p:spPr>
          <a:xfrm>
            <a:off x="115355" y="2468636"/>
            <a:ext cx="4547994" cy="246928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t="18638"/>
          <a:stretch/>
        </p:blipFill>
        <p:spPr>
          <a:xfrm>
            <a:off x="115355" y="4248911"/>
            <a:ext cx="4547994" cy="1828801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5040857" y="179885"/>
            <a:ext cx="3950120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Интерфейс</a:t>
            </a:r>
          </a:p>
          <a:p>
            <a:pPr algn="ctr"/>
            <a:r>
              <a:rPr lang="ru-RU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 сайта: </a:t>
            </a:r>
            <a:endParaRPr lang="ru-RU" sz="5400" b="1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55" y="179885"/>
            <a:ext cx="4547994" cy="22887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08192" y="2299190"/>
            <a:ext cx="3633216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b="1" dirty="0" smtClean="0">
                <a:ln/>
                <a:solidFill>
                  <a:schemeClr val="accent3"/>
                </a:solidFill>
              </a:rPr>
              <a:t>Всего 8 страниц на сайте</a:t>
            </a:r>
          </a:p>
        </p:txBody>
      </p:sp>
    </p:spTree>
    <p:extLst>
      <p:ext uri="{BB962C8B-B14F-4D97-AF65-F5344CB8AC3E}">
        <p14:creationId xmlns:p14="http://schemas.microsoft.com/office/powerpoint/2010/main" val="1368246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2544" y="281678"/>
            <a:ext cx="858316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Описание реализации программы:</a:t>
            </a:r>
            <a:endParaRPr lang="ru-RU" sz="32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987552"/>
            <a:ext cx="5626608" cy="287730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097" y="866453"/>
            <a:ext cx="3938431" cy="3752098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5760721" y="4739650"/>
            <a:ext cx="5315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Структура папок с кодом</a:t>
            </a:r>
            <a:endParaRPr lang="ru-RU" sz="32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542544" y="4154875"/>
            <a:ext cx="53157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Структура базы данных</a:t>
            </a:r>
            <a:endParaRPr lang="ru-RU" sz="32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987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542544" y="281678"/>
            <a:ext cx="858316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Описание реализации программы:</a:t>
            </a:r>
            <a:endParaRPr lang="ru-RU" sz="32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203129" y="1053191"/>
            <a:ext cx="7619163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В создании программы использованы модули </a:t>
            </a:r>
            <a:endParaRPr lang="ru-RU" sz="2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549621" y="1645952"/>
            <a:ext cx="2109216" cy="1600438"/>
          </a:xfrm>
          <a:prstGeom prst="rect">
            <a:avLst/>
          </a:prstGeom>
          <a:solidFill>
            <a:srgbClr val="13131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>flask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</a:b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>flask-wtf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</a:b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>flask-login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</a:b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>sqlalchemy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</a:b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>SQLAlchemy-serializer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</a:b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EBEBEB"/>
                </a:solidFill>
                <a:effectLst/>
                <a:latin typeface="Arial Unicode MS" panose="020B0604020202020204" pitchFamily="34" charset="-128"/>
                <a:ea typeface="JetBrains Mono"/>
              </a:rPr>
              <a:t>reqests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rgbClr val="EBEBEB"/>
              </a:solidFill>
              <a:effectLst/>
              <a:latin typeface="Arial Unicode MS" panose="020B0604020202020204" pitchFamily="34" charset="-128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sz="1400" dirty="0" smtClean="0">
                <a:solidFill>
                  <a:srgbClr val="EBEBEB"/>
                </a:solidFill>
                <a:latin typeface="Arial Unicode MS" panose="020B0604020202020204" pitchFamily="34" charset="-128"/>
              </a:rPr>
              <a:t>И другие</a:t>
            </a:r>
            <a:endParaRPr kumimoji="0" lang="ru-RU" altLang="ru-RU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005328" y="1514856"/>
            <a:ext cx="4151376" cy="415498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ru-RU" sz="2400" b="1" cap="none" spc="0" dirty="0" smtClean="0">
                <a:ln/>
                <a:solidFill>
                  <a:schemeClr val="accent3"/>
                </a:solidFill>
                <a:effectLst/>
              </a:rPr>
              <a:t>Всего</a:t>
            </a:r>
            <a:r>
              <a:rPr lang="ru-RU" sz="2400" b="1" dirty="0">
                <a:ln/>
                <a:solidFill>
                  <a:schemeClr val="accent3"/>
                </a:solidFill>
              </a:rPr>
              <a:t> </a:t>
            </a:r>
            <a:r>
              <a:rPr lang="ru-RU" sz="2400" b="1" dirty="0" smtClean="0">
                <a:ln/>
                <a:solidFill>
                  <a:schemeClr val="accent3"/>
                </a:solidFill>
              </a:rPr>
              <a:t>есть:</a:t>
            </a:r>
          </a:p>
          <a:p>
            <a:r>
              <a:rPr lang="ru-RU" sz="2400" b="1" cap="none" spc="0" dirty="0" smtClean="0">
                <a:ln/>
                <a:solidFill>
                  <a:schemeClr val="accent3"/>
                </a:solidFill>
                <a:effectLst/>
              </a:rPr>
              <a:t>8 файлов с кодом, </a:t>
            </a:r>
          </a:p>
          <a:p>
            <a:r>
              <a:rPr lang="ru-RU" sz="2400" b="1" cap="none" spc="0" dirty="0" smtClean="0">
                <a:ln/>
                <a:solidFill>
                  <a:schemeClr val="accent3"/>
                </a:solidFill>
                <a:effectLst/>
              </a:rPr>
              <a:t>база данных, </a:t>
            </a:r>
          </a:p>
          <a:p>
            <a:r>
              <a:rPr lang="ru-RU" sz="2400" b="1" cap="none" spc="0" dirty="0" smtClean="0">
                <a:ln/>
                <a:solidFill>
                  <a:schemeClr val="accent3"/>
                </a:solidFill>
                <a:effectLst/>
              </a:rPr>
              <a:t>4 файла </a:t>
            </a:r>
            <a:r>
              <a:rPr lang="en-US" sz="2400" b="1" cap="none" spc="0" dirty="0" err="1" smtClean="0">
                <a:ln/>
                <a:solidFill>
                  <a:schemeClr val="accent3"/>
                </a:solidFill>
                <a:effectLst/>
              </a:rPr>
              <a:t>css</a:t>
            </a:r>
            <a:r>
              <a:rPr lang="ru-RU" sz="2400" b="1" cap="none" spc="0" dirty="0" smtClean="0">
                <a:ln/>
                <a:solidFill>
                  <a:schemeClr val="accent3"/>
                </a:solidFill>
                <a:effectLst/>
              </a:rPr>
              <a:t>, </a:t>
            </a:r>
          </a:p>
          <a:p>
            <a:r>
              <a:rPr lang="ru-RU" sz="2400" b="1" cap="none" spc="0" dirty="0" smtClean="0">
                <a:ln/>
                <a:solidFill>
                  <a:schemeClr val="accent3"/>
                </a:solidFill>
                <a:effectLst/>
              </a:rPr>
              <a:t>5 шаблонов </a:t>
            </a:r>
            <a:r>
              <a:rPr lang="en-US" sz="2400" b="1" cap="none" spc="0" dirty="0" smtClean="0">
                <a:ln/>
                <a:solidFill>
                  <a:schemeClr val="accent3"/>
                </a:solidFill>
                <a:effectLst/>
              </a:rPr>
              <a:t>HTML</a:t>
            </a:r>
            <a:endParaRPr lang="ru-RU" sz="2400" b="1" dirty="0" smtClean="0">
              <a:ln/>
              <a:solidFill>
                <a:schemeClr val="accent3"/>
              </a:solidFill>
            </a:endParaRPr>
          </a:p>
          <a:p>
            <a:r>
              <a:rPr lang="ru-RU" sz="2400" b="1" cap="none" spc="0" dirty="0" smtClean="0">
                <a:ln/>
                <a:solidFill>
                  <a:schemeClr val="accent3"/>
                </a:solidFill>
                <a:effectLst/>
              </a:rPr>
              <a:t>И куча картинок</a:t>
            </a:r>
          </a:p>
          <a:p>
            <a:endParaRPr lang="ru-RU" sz="2400" b="1" cap="none" spc="0" dirty="0" smtClean="0">
              <a:ln/>
              <a:solidFill>
                <a:schemeClr val="accent3"/>
              </a:solidFill>
              <a:effectLst/>
            </a:endParaRPr>
          </a:p>
          <a:p>
            <a:r>
              <a:rPr lang="ru-RU" sz="2400" b="1" dirty="0" smtClean="0">
                <a:ln/>
                <a:solidFill>
                  <a:schemeClr val="accent3"/>
                </a:solidFill>
              </a:rPr>
              <a:t>3 формы: регистрации, авторизации и прикрепления картинки с подписью на сайт</a:t>
            </a:r>
            <a:endParaRPr lang="ru-RU" sz="2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9008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/>
          <p:cNvSpPr/>
          <p:nvPr/>
        </p:nvSpPr>
        <p:spPr>
          <a:xfrm>
            <a:off x="627889" y="290668"/>
            <a:ext cx="858316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Заключение</a:t>
            </a:r>
            <a:endParaRPr lang="ru-RU" sz="32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749809" y="1253836"/>
            <a:ext cx="858316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dirty="0" smtClean="0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Вывод: на данный момент сайт обеспечивает возможность регистрации и авторизации пользователей, обмен фотографиями комментариями и возможность получит информацию посредствам материалов, размещённых на сайте</a:t>
            </a:r>
            <a:endParaRPr lang="ru-RU" sz="3200" b="1" dirty="0">
              <a:ln w="12700">
                <a:solidFill>
                  <a:schemeClr val="accent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2176272" y="5098102"/>
            <a:ext cx="688848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u="sng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Возможности для доработки и развития:</a:t>
            </a:r>
          </a:p>
          <a:p>
            <a:pPr>
              <a:buAutoNum type="arabicPeriod"/>
            </a:pPr>
            <a:r>
              <a:rPr lang="ru-RU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Поиск по сайту в сообщениях от пользователей</a:t>
            </a:r>
          </a:p>
          <a:p>
            <a:pPr>
              <a:buAutoNum type="arabicPeriod"/>
            </a:pPr>
            <a:r>
              <a:rPr lang="ru-RU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Прикрепление Дневника Огородника к сайту для возможности ведения записи об огороде онлайн</a:t>
            </a:r>
            <a:endParaRPr lang="ru-RU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6713162"/>
      </p:ext>
    </p:extLst>
  </p:cSld>
  <p:clrMapOvr>
    <a:masterClrMapping/>
  </p:clrMapOvr>
</p:sld>
</file>

<file path=ppt/theme/theme1.xml><?xml version="1.0" encoding="utf-8"?>
<a:theme xmlns:a="http://schemas.openxmlformats.org/drawingml/2006/main" name="Грань">
  <a:themeElements>
    <a:clrScheme name="Грань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51</TotalTime>
  <Words>168</Words>
  <Application>Microsoft Office PowerPoint</Application>
  <PresentationFormat>Широкоэкранный</PresentationFormat>
  <Paragraphs>35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 Unicode MS</vt:lpstr>
      <vt:lpstr>JetBrains Mono</vt:lpstr>
      <vt:lpstr>Arial</vt:lpstr>
      <vt:lpstr>Trebuchet MS</vt:lpstr>
      <vt:lpstr>Wingdings 3</vt:lpstr>
      <vt:lpstr>Грань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Умрихина Екатерина Владимировна</dc:creator>
  <cp:lastModifiedBy>Умрихина Екатерина Владимировна</cp:lastModifiedBy>
  <cp:revision>6</cp:revision>
  <dcterms:created xsi:type="dcterms:W3CDTF">2024-04-27T13:54:34Z</dcterms:created>
  <dcterms:modified xsi:type="dcterms:W3CDTF">2024-04-27T14:45:38Z</dcterms:modified>
</cp:coreProperties>
</file>

<file path=docProps/thumbnail.jpeg>
</file>